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56" r:id="rId2"/>
    <p:sldId id="257" r:id="rId3"/>
    <p:sldId id="258" r:id="rId4"/>
    <p:sldId id="354" r:id="rId5"/>
    <p:sldId id="351" r:id="rId6"/>
    <p:sldId id="356" r:id="rId7"/>
    <p:sldId id="335" r:id="rId8"/>
    <p:sldId id="337" r:id="rId9"/>
    <p:sldId id="340" r:id="rId10"/>
    <p:sldId id="342" r:id="rId11"/>
    <p:sldId id="338" r:id="rId12"/>
    <p:sldId id="336" r:id="rId13"/>
    <p:sldId id="339" r:id="rId14"/>
    <p:sldId id="341" r:id="rId15"/>
    <p:sldId id="343" r:id="rId16"/>
    <p:sldId id="35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840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Чаян Олчей" userId="8c93ed0cbf1d7728" providerId="LiveId" clId="{846A2275-BF49-4B98-A30A-D425FB200562}"/>
    <pc:docChg chg="undo redo custSel addSld delSld modSld sldOrd">
      <pc:chgData name="Чаян Олчей" userId="8c93ed0cbf1d7728" providerId="LiveId" clId="{846A2275-BF49-4B98-A30A-D425FB200562}" dt="2024-03-25T13:37:10.316" v="956" actId="255"/>
      <pc:docMkLst>
        <pc:docMk/>
      </pc:docMkLst>
      <pc:sldChg chg="addSp delSp modSp new mod">
        <pc:chgData name="Чаян Олчей" userId="8c93ed0cbf1d7728" providerId="LiveId" clId="{846A2275-BF49-4B98-A30A-D425FB200562}" dt="2024-03-25T13:37:10.316" v="956" actId="255"/>
        <pc:sldMkLst>
          <pc:docMk/>
          <pc:sldMk cId="1131136046" sldId="256"/>
        </pc:sldMkLst>
        <pc:spChg chg="del mod">
          <ac:chgData name="Чаян Олчей" userId="8c93ed0cbf1d7728" providerId="LiveId" clId="{846A2275-BF49-4B98-A30A-D425FB200562}" dt="2024-03-25T12:58:45.387" v="29" actId="478"/>
          <ac:spMkLst>
            <pc:docMk/>
            <pc:sldMk cId="1131136046" sldId="256"/>
            <ac:spMk id="2" creationId="{FFC6AD91-9E24-DA8B-F328-0199CFEC04CD}"/>
          </ac:spMkLst>
        </pc:spChg>
        <pc:spChg chg="del mod">
          <ac:chgData name="Чаян Олчей" userId="8c93ed0cbf1d7728" providerId="LiveId" clId="{846A2275-BF49-4B98-A30A-D425FB200562}" dt="2024-03-25T12:59:45.771" v="42" actId="478"/>
          <ac:spMkLst>
            <pc:docMk/>
            <pc:sldMk cId="1131136046" sldId="256"/>
            <ac:spMk id="3" creationId="{94265ACA-92F9-CE42-5544-A1FD88434435}"/>
          </ac:spMkLst>
        </pc:spChg>
        <pc:spChg chg="add">
          <ac:chgData name="Чаян Олчей" userId="8c93ed0cbf1d7728" providerId="LiveId" clId="{846A2275-BF49-4B98-A30A-D425FB200562}" dt="2024-03-25T12:57:08.886" v="1"/>
          <ac:spMkLst>
            <pc:docMk/>
            <pc:sldMk cId="1131136046" sldId="256"/>
            <ac:spMk id="4" creationId="{34E22F86-42EA-D899-0C13-2417E642E5EE}"/>
          </ac:spMkLst>
        </pc:spChg>
        <pc:spChg chg="add">
          <ac:chgData name="Чаян Олчей" userId="8c93ed0cbf1d7728" providerId="LiveId" clId="{846A2275-BF49-4B98-A30A-D425FB200562}" dt="2024-03-25T12:57:08.886" v="1"/>
          <ac:spMkLst>
            <pc:docMk/>
            <pc:sldMk cId="1131136046" sldId="256"/>
            <ac:spMk id="5" creationId="{050C4E6A-6539-B9D5-06E7-9A6E2261B787}"/>
          </ac:spMkLst>
        </pc:spChg>
        <pc:spChg chg="add">
          <ac:chgData name="Чаян Олчей" userId="8c93ed0cbf1d7728" providerId="LiveId" clId="{846A2275-BF49-4B98-A30A-D425FB200562}" dt="2024-03-25T12:57:08.886" v="1"/>
          <ac:spMkLst>
            <pc:docMk/>
            <pc:sldMk cId="1131136046" sldId="256"/>
            <ac:spMk id="6" creationId="{6C66774C-A282-A47A-4096-5028C71334F8}"/>
          </ac:spMkLst>
        </pc:spChg>
        <pc:spChg chg="add">
          <ac:chgData name="Чаян Олчей" userId="8c93ed0cbf1d7728" providerId="LiveId" clId="{846A2275-BF49-4B98-A30A-D425FB200562}" dt="2024-03-25T12:57:08.886" v="1"/>
          <ac:spMkLst>
            <pc:docMk/>
            <pc:sldMk cId="1131136046" sldId="256"/>
            <ac:spMk id="7" creationId="{3B31A48B-36E0-B5AE-7A18-A500F009AE41}"/>
          </ac:spMkLst>
        </pc:spChg>
        <pc:spChg chg="add">
          <ac:chgData name="Чаян Олчей" userId="8c93ed0cbf1d7728" providerId="LiveId" clId="{846A2275-BF49-4B98-A30A-D425FB200562}" dt="2024-03-25T12:57:08.886" v="1"/>
          <ac:spMkLst>
            <pc:docMk/>
            <pc:sldMk cId="1131136046" sldId="256"/>
            <ac:spMk id="8" creationId="{0010255A-5D4F-C502-2851-2EC2F59A4006}"/>
          </ac:spMkLst>
        </pc:spChg>
        <pc:spChg chg="add">
          <ac:chgData name="Чаян Олчей" userId="8c93ed0cbf1d7728" providerId="LiveId" clId="{846A2275-BF49-4B98-A30A-D425FB200562}" dt="2024-03-25T12:57:41.085" v="9"/>
          <ac:spMkLst>
            <pc:docMk/>
            <pc:sldMk cId="1131136046" sldId="256"/>
            <ac:spMk id="10" creationId="{24BDED60-D52C-D70D-6644-67FCC4528FEC}"/>
          </ac:spMkLst>
        </pc:spChg>
        <pc:spChg chg="add">
          <ac:chgData name="Чаян Олчей" userId="8c93ed0cbf1d7728" providerId="LiveId" clId="{846A2275-BF49-4B98-A30A-D425FB200562}" dt="2024-03-25T12:57:41.085" v="9"/>
          <ac:spMkLst>
            <pc:docMk/>
            <pc:sldMk cId="1131136046" sldId="256"/>
            <ac:spMk id="11" creationId="{6847D229-EEAF-B648-96DD-CE5836BD74F8}"/>
          </ac:spMkLst>
        </pc:spChg>
        <pc:spChg chg="add">
          <ac:chgData name="Чаян Олчей" userId="8c93ed0cbf1d7728" providerId="LiveId" clId="{846A2275-BF49-4B98-A30A-D425FB200562}" dt="2024-03-25T12:57:41.085" v="9"/>
          <ac:spMkLst>
            <pc:docMk/>
            <pc:sldMk cId="1131136046" sldId="256"/>
            <ac:spMk id="12" creationId="{BC0A7C60-0619-0685-ABFA-35130B7A9D4F}"/>
          </ac:spMkLst>
        </pc:spChg>
        <pc:spChg chg="add">
          <ac:chgData name="Чаян Олчей" userId="8c93ed0cbf1d7728" providerId="LiveId" clId="{846A2275-BF49-4B98-A30A-D425FB200562}" dt="2024-03-25T12:57:41.085" v="9"/>
          <ac:spMkLst>
            <pc:docMk/>
            <pc:sldMk cId="1131136046" sldId="256"/>
            <ac:spMk id="13" creationId="{A92B6A8B-B60D-565A-6DCD-71A1933DA9DD}"/>
          </ac:spMkLst>
        </pc:spChg>
        <pc:spChg chg="add">
          <ac:chgData name="Чаян Олчей" userId="8c93ed0cbf1d7728" providerId="LiveId" clId="{846A2275-BF49-4B98-A30A-D425FB200562}" dt="2024-03-25T12:57:41.085" v="9"/>
          <ac:spMkLst>
            <pc:docMk/>
            <pc:sldMk cId="1131136046" sldId="256"/>
            <ac:spMk id="14" creationId="{A2325093-DA9F-2032-1281-43FC4C7A65C1}"/>
          </ac:spMkLst>
        </pc:spChg>
        <pc:spChg chg="add del mod">
          <ac:chgData name="Чаян Олчей" userId="8c93ed0cbf1d7728" providerId="LiveId" clId="{846A2275-BF49-4B98-A30A-D425FB200562}" dt="2024-03-25T12:58:47.760" v="30" actId="478"/>
          <ac:spMkLst>
            <pc:docMk/>
            <pc:sldMk cId="1131136046" sldId="256"/>
            <ac:spMk id="18" creationId="{667B4633-5AAC-DE7B-6F68-9D29D2874C59}"/>
          </ac:spMkLst>
        </pc:spChg>
        <pc:spChg chg="add mod">
          <ac:chgData name="Чаян Олчей" userId="8c93ed0cbf1d7728" providerId="LiveId" clId="{846A2275-BF49-4B98-A30A-D425FB200562}" dt="2024-03-25T13:00:41.933" v="53" actId="14100"/>
          <ac:spMkLst>
            <pc:docMk/>
            <pc:sldMk cId="1131136046" sldId="256"/>
            <ac:spMk id="20" creationId="{42A51D70-3645-DC63-7639-5C9816BDAFA0}"/>
          </ac:spMkLst>
        </pc:spChg>
        <pc:spChg chg="add mod">
          <ac:chgData name="Чаян Олчей" userId="8c93ed0cbf1d7728" providerId="LiveId" clId="{846A2275-BF49-4B98-A30A-D425FB200562}" dt="2024-03-25T13:03:41.242" v="208" actId="1076"/>
          <ac:spMkLst>
            <pc:docMk/>
            <pc:sldMk cId="1131136046" sldId="256"/>
            <ac:spMk id="22" creationId="{F2FFF58F-9901-8AE5-CA3B-B25C22C49DB0}"/>
          </ac:spMkLst>
        </pc:spChg>
        <pc:spChg chg="add mod">
          <ac:chgData name="Чаян Олчей" userId="8c93ed0cbf1d7728" providerId="LiveId" clId="{846A2275-BF49-4B98-A30A-D425FB200562}" dt="2024-03-25T13:37:10.316" v="956" actId="255"/>
          <ac:spMkLst>
            <pc:docMk/>
            <pc:sldMk cId="1131136046" sldId="256"/>
            <ac:spMk id="24" creationId="{72079852-ED27-B9BD-C089-3C04716143A1}"/>
          </ac:spMkLst>
        </pc:spChg>
        <pc:spChg chg="add mod">
          <ac:chgData name="Чаян Олчей" userId="8c93ed0cbf1d7728" providerId="LiveId" clId="{846A2275-BF49-4B98-A30A-D425FB200562}" dt="2024-03-25T13:03:55.079" v="210" actId="1076"/>
          <ac:spMkLst>
            <pc:docMk/>
            <pc:sldMk cId="1131136046" sldId="256"/>
            <ac:spMk id="25" creationId="{1DCFE026-0A13-8336-CA7D-8E901CCB10EE}"/>
          </ac:spMkLst>
        </pc:spChg>
        <pc:picChg chg="add">
          <ac:chgData name="Чаян Олчей" userId="8c93ed0cbf1d7728" providerId="LiveId" clId="{846A2275-BF49-4B98-A30A-D425FB200562}" dt="2024-03-25T12:57:17.796" v="2"/>
          <ac:picMkLst>
            <pc:docMk/>
            <pc:sldMk cId="1131136046" sldId="256"/>
            <ac:picMk id="9" creationId="{F25844F4-26AA-F387-1728-4A0E7F41C1D0}"/>
          </ac:picMkLst>
        </pc:picChg>
        <pc:picChg chg="add mod">
          <ac:chgData name="Чаян Олчей" userId="8c93ed0cbf1d7728" providerId="LiveId" clId="{846A2275-BF49-4B98-A30A-D425FB200562}" dt="2024-03-25T12:58:04.343" v="14" actId="1076"/>
          <ac:picMkLst>
            <pc:docMk/>
            <pc:sldMk cId="1131136046" sldId="256"/>
            <ac:picMk id="15" creationId="{0945C145-DFBF-A8D9-C183-308A7936C3E3}"/>
          </ac:picMkLst>
        </pc:picChg>
        <pc:picChg chg="add mod">
          <ac:chgData name="Чаян Олчей" userId="8c93ed0cbf1d7728" providerId="LiveId" clId="{846A2275-BF49-4B98-A30A-D425FB200562}" dt="2024-03-25T13:00:33.887" v="51" actId="1076"/>
          <ac:picMkLst>
            <pc:docMk/>
            <pc:sldMk cId="1131136046" sldId="256"/>
            <ac:picMk id="16" creationId="{A63C678B-58B6-E5FD-76EF-990072B21ACE}"/>
          </ac:picMkLst>
        </pc:picChg>
        <pc:picChg chg="add mod ord">
          <ac:chgData name="Чаян Олчей" userId="8c93ed0cbf1d7728" providerId="LiveId" clId="{846A2275-BF49-4B98-A30A-D425FB200562}" dt="2024-03-25T13:03:43.717" v="209" actId="1076"/>
          <ac:picMkLst>
            <pc:docMk/>
            <pc:sldMk cId="1131136046" sldId="256"/>
            <ac:picMk id="23" creationId="{0E070EE2-989B-7C1A-CD74-4020F9DDCEB2}"/>
          </ac:picMkLst>
        </pc:picChg>
        <pc:picChg chg="add">
          <ac:chgData name="Чаян Олчей" userId="8c93ed0cbf1d7728" providerId="LiveId" clId="{846A2275-BF49-4B98-A30A-D425FB200562}" dt="2024-03-25T12:57:08.886" v="1"/>
          <ac:picMkLst>
            <pc:docMk/>
            <pc:sldMk cId="1131136046" sldId="256"/>
            <ac:picMk id="2050" creationId="{A59D6C6F-EC8D-8025-6528-0B5311436368}"/>
          </ac:picMkLst>
        </pc:picChg>
        <pc:picChg chg="add">
          <ac:chgData name="Чаян Олчей" userId="8c93ed0cbf1d7728" providerId="LiveId" clId="{846A2275-BF49-4B98-A30A-D425FB200562}" dt="2024-03-25T12:57:08.886" v="1"/>
          <ac:picMkLst>
            <pc:docMk/>
            <pc:sldMk cId="1131136046" sldId="256"/>
            <ac:picMk id="2051" creationId="{EC632B51-786E-3AD9-3E38-332BDB92D6C9}"/>
          </ac:picMkLst>
        </pc:picChg>
        <pc:picChg chg="add">
          <ac:chgData name="Чаян Олчей" userId="8c93ed0cbf1d7728" providerId="LiveId" clId="{846A2275-BF49-4B98-A30A-D425FB200562}" dt="2024-03-25T12:57:41.085" v="9"/>
          <ac:picMkLst>
            <pc:docMk/>
            <pc:sldMk cId="1131136046" sldId="256"/>
            <ac:picMk id="2058" creationId="{50F33342-0C3E-CCC9-AA7E-4A3C20864ED9}"/>
          </ac:picMkLst>
        </pc:picChg>
        <pc:picChg chg="add">
          <ac:chgData name="Чаян Олчей" userId="8c93ed0cbf1d7728" providerId="LiveId" clId="{846A2275-BF49-4B98-A30A-D425FB200562}" dt="2024-03-25T12:57:41.085" v="9"/>
          <ac:picMkLst>
            <pc:docMk/>
            <pc:sldMk cId="1131136046" sldId="256"/>
            <ac:picMk id="2059" creationId="{9021E137-E44C-D95D-75E9-72EB0BA78055}"/>
          </ac:picMkLst>
        </pc:picChg>
      </pc:sldChg>
      <pc:sldChg chg="addSp delSp modSp new mod">
        <pc:chgData name="Чаян Олчей" userId="8c93ed0cbf1d7728" providerId="LiveId" clId="{846A2275-BF49-4B98-A30A-D425FB200562}" dt="2024-03-25T13:22:52.133" v="421" actId="1076"/>
        <pc:sldMkLst>
          <pc:docMk/>
          <pc:sldMk cId="621612269" sldId="257"/>
        </pc:sldMkLst>
        <pc:spChg chg="mod">
          <ac:chgData name="Чаян Олчей" userId="8c93ed0cbf1d7728" providerId="LiveId" clId="{846A2275-BF49-4B98-A30A-D425FB200562}" dt="2024-03-25T13:22:25.998" v="414" actId="255"/>
          <ac:spMkLst>
            <pc:docMk/>
            <pc:sldMk cId="621612269" sldId="257"/>
            <ac:spMk id="2" creationId="{02DFB347-B6E9-D3FC-6EA1-79D7AAEFCBEC}"/>
          </ac:spMkLst>
        </pc:spChg>
        <pc:spChg chg="del">
          <ac:chgData name="Чаян Олчей" userId="8c93ed0cbf1d7728" providerId="LiveId" clId="{846A2275-BF49-4B98-A30A-D425FB200562}" dt="2024-03-25T13:10:00.159" v="212" actId="931"/>
          <ac:spMkLst>
            <pc:docMk/>
            <pc:sldMk cId="621612269" sldId="257"/>
            <ac:spMk id="3" creationId="{8E75B845-1E03-682E-BC49-85DC2B451D05}"/>
          </ac:spMkLst>
        </pc:spChg>
        <pc:spChg chg="add mod">
          <ac:chgData name="Чаян Олчей" userId="8c93ed0cbf1d7728" providerId="LiveId" clId="{846A2275-BF49-4B98-A30A-D425FB200562}" dt="2024-03-25T13:22:41.286" v="416" actId="1076"/>
          <ac:spMkLst>
            <pc:docMk/>
            <pc:sldMk cId="621612269" sldId="257"/>
            <ac:spMk id="6" creationId="{32129C4F-643D-A9B1-3EB0-3CD6CF33F304}"/>
          </ac:spMkLst>
        </pc:spChg>
        <pc:picChg chg="add mod">
          <ac:chgData name="Чаян Олчей" userId="8c93ed0cbf1d7728" providerId="LiveId" clId="{846A2275-BF49-4B98-A30A-D425FB200562}" dt="2024-03-25T13:22:52.133" v="421" actId="1076"/>
          <ac:picMkLst>
            <pc:docMk/>
            <pc:sldMk cId="621612269" sldId="257"/>
            <ac:picMk id="5" creationId="{2B30A807-BD50-7863-2620-2ABE3B863CCD}"/>
          </ac:picMkLst>
        </pc:picChg>
      </pc:sldChg>
      <pc:sldChg chg="addSp modSp new mod">
        <pc:chgData name="Чаян Олчей" userId="8c93ed0cbf1d7728" providerId="LiveId" clId="{846A2275-BF49-4B98-A30A-D425FB200562}" dt="2024-03-25T13:27:13.110" v="573" actId="14100"/>
        <pc:sldMkLst>
          <pc:docMk/>
          <pc:sldMk cId="3123200905" sldId="258"/>
        </pc:sldMkLst>
        <pc:spChg chg="mod">
          <ac:chgData name="Чаян Олчей" userId="8c93ed0cbf1d7728" providerId="LiveId" clId="{846A2275-BF49-4B98-A30A-D425FB200562}" dt="2024-03-25T13:23:10.862" v="454" actId="122"/>
          <ac:spMkLst>
            <pc:docMk/>
            <pc:sldMk cId="3123200905" sldId="258"/>
            <ac:spMk id="2" creationId="{CF9CBA47-0DD7-E67D-28ED-FB1E4BE5A80A}"/>
          </ac:spMkLst>
        </pc:spChg>
        <pc:spChg chg="mod">
          <ac:chgData name="Чаян Олчей" userId="8c93ed0cbf1d7728" providerId="LiveId" clId="{846A2275-BF49-4B98-A30A-D425FB200562}" dt="2024-03-25T13:24:38.880" v="551" actId="20577"/>
          <ac:spMkLst>
            <pc:docMk/>
            <pc:sldMk cId="3123200905" sldId="258"/>
            <ac:spMk id="3" creationId="{599DA59E-2EEB-7216-1180-7C51DBC2871C}"/>
          </ac:spMkLst>
        </pc:spChg>
        <pc:picChg chg="add mod">
          <ac:chgData name="Чаян Олчей" userId="8c93ed0cbf1d7728" providerId="LiveId" clId="{846A2275-BF49-4B98-A30A-D425FB200562}" dt="2024-03-25T13:27:13.110" v="573" actId="14100"/>
          <ac:picMkLst>
            <pc:docMk/>
            <pc:sldMk cId="3123200905" sldId="258"/>
            <ac:picMk id="8194" creationId="{56505354-7468-F8F3-FF8C-AEE781A80654}"/>
          </ac:picMkLst>
        </pc:picChg>
        <pc:picChg chg="add mod">
          <ac:chgData name="Чаян Олчей" userId="8c93ed0cbf1d7728" providerId="LiveId" clId="{846A2275-BF49-4B98-A30A-D425FB200562}" dt="2024-03-25T13:26:54.776" v="568" actId="1076"/>
          <ac:picMkLst>
            <pc:docMk/>
            <pc:sldMk cId="3123200905" sldId="258"/>
            <ac:picMk id="8196" creationId="{63D25976-0FB2-2EB0-1439-48FFB1CA16D3}"/>
          </ac:picMkLst>
        </pc:picChg>
        <pc:picChg chg="add mod">
          <ac:chgData name="Чаян Олчей" userId="8c93ed0cbf1d7728" providerId="LiveId" clId="{846A2275-BF49-4B98-A30A-D425FB200562}" dt="2024-03-25T13:26:57.581" v="569" actId="1076"/>
          <ac:picMkLst>
            <pc:docMk/>
            <pc:sldMk cId="3123200905" sldId="258"/>
            <ac:picMk id="8198" creationId="{9144DC38-7954-8AF4-7506-BCE4CD693F07}"/>
          </ac:picMkLst>
        </pc:picChg>
      </pc:sldChg>
      <pc:sldChg chg="addSp modSp new mod">
        <pc:chgData name="Чаян Олчей" userId="8c93ed0cbf1d7728" providerId="LiveId" clId="{846A2275-BF49-4B98-A30A-D425FB200562}" dt="2024-03-25T13:30:16.738" v="688" actId="1076"/>
        <pc:sldMkLst>
          <pc:docMk/>
          <pc:sldMk cId="3326434182" sldId="259"/>
        </pc:sldMkLst>
        <pc:spChg chg="mod">
          <ac:chgData name="Чаян Олчей" userId="8c93ed0cbf1d7728" providerId="LiveId" clId="{846A2275-BF49-4B98-A30A-D425FB200562}" dt="2024-03-25T13:29:54.688" v="679" actId="255"/>
          <ac:spMkLst>
            <pc:docMk/>
            <pc:sldMk cId="3326434182" sldId="259"/>
            <ac:spMk id="2" creationId="{A4E69D49-5A32-9618-6E54-4AC3330BA4C3}"/>
          </ac:spMkLst>
        </pc:spChg>
        <pc:spChg chg="mod">
          <ac:chgData name="Чаян Олчей" userId="8c93ed0cbf1d7728" providerId="LiveId" clId="{846A2275-BF49-4B98-A30A-D425FB200562}" dt="2024-03-25T13:29:06.105" v="613" actId="20577"/>
          <ac:spMkLst>
            <pc:docMk/>
            <pc:sldMk cId="3326434182" sldId="259"/>
            <ac:spMk id="3" creationId="{9DA15B7E-8E95-3D5A-932D-AF8FEAEC143D}"/>
          </ac:spMkLst>
        </pc:spChg>
        <pc:picChg chg="add mod">
          <ac:chgData name="Чаян Олчей" userId="8c93ed0cbf1d7728" providerId="LiveId" clId="{846A2275-BF49-4B98-A30A-D425FB200562}" dt="2024-03-25T13:30:14.489" v="687" actId="1076"/>
          <ac:picMkLst>
            <pc:docMk/>
            <pc:sldMk cId="3326434182" sldId="259"/>
            <ac:picMk id="3074" creationId="{209B387E-D906-F122-B039-DB3C39486DC1}"/>
          </ac:picMkLst>
        </pc:picChg>
        <pc:picChg chg="add mod">
          <ac:chgData name="Чаян Олчей" userId="8c93ed0cbf1d7728" providerId="LiveId" clId="{846A2275-BF49-4B98-A30A-D425FB200562}" dt="2024-03-25T13:30:16.738" v="688" actId="1076"/>
          <ac:picMkLst>
            <pc:docMk/>
            <pc:sldMk cId="3326434182" sldId="259"/>
            <ac:picMk id="3076" creationId="{7B637685-9561-4A3A-B28B-3DFD902A35B7}"/>
          </ac:picMkLst>
        </pc:picChg>
      </pc:sldChg>
      <pc:sldChg chg="addSp modSp new mod ord">
        <pc:chgData name="Чаян Олчей" userId="8c93ed0cbf1d7728" providerId="LiveId" clId="{846A2275-BF49-4B98-A30A-D425FB200562}" dt="2024-03-25T13:31:40.262" v="743" actId="14100"/>
        <pc:sldMkLst>
          <pc:docMk/>
          <pc:sldMk cId="2755992761" sldId="260"/>
        </pc:sldMkLst>
        <pc:spChg chg="mod">
          <ac:chgData name="Чаян Олчей" userId="8c93ed0cbf1d7728" providerId="LiveId" clId="{846A2275-BF49-4B98-A30A-D425FB200562}" dt="2024-03-25T13:31:40.262" v="743" actId="14100"/>
          <ac:spMkLst>
            <pc:docMk/>
            <pc:sldMk cId="2755992761" sldId="260"/>
            <ac:spMk id="2" creationId="{3B88A1EF-8467-7782-172F-7ABEDC7F7105}"/>
          </ac:spMkLst>
        </pc:spChg>
        <pc:spChg chg="mod">
          <ac:chgData name="Чаян Олчей" userId="8c93ed0cbf1d7728" providerId="LiveId" clId="{846A2275-BF49-4B98-A30A-D425FB200562}" dt="2024-03-25T13:31:00.013" v="718" actId="14100"/>
          <ac:spMkLst>
            <pc:docMk/>
            <pc:sldMk cId="2755992761" sldId="260"/>
            <ac:spMk id="3" creationId="{37F75A05-1499-3977-C78E-BC20BC1D735A}"/>
          </ac:spMkLst>
        </pc:spChg>
        <pc:spChg chg="add">
          <ac:chgData name="Чаян Олчей" userId="8c93ed0cbf1d7728" providerId="LiveId" clId="{846A2275-BF49-4B98-A30A-D425FB200562}" dt="2024-03-25T13:14:41.211" v="226"/>
          <ac:spMkLst>
            <pc:docMk/>
            <pc:sldMk cId="2755992761" sldId="260"/>
            <ac:spMk id="4" creationId="{21A1FDAA-29F9-D2D9-A3BD-D2D1941639ED}"/>
          </ac:spMkLst>
        </pc:spChg>
        <pc:spChg chg="add">
          <ac:chgData name="Чаян Олчей" userId="8c93ed0cbf1d7728" providerId="LiveId" clId="{846A2275-BF49-4B98-A30A-D425FB200562}" dt="2024-03-25T13:14:46.596" v="227"/>
          <ac:spMkLst>
            <pc:docMk/>
            <pc:sldMk cId="2755992761" sldId="260"/>
            <ac:spMk id="5" creationId="{913F40A2-A678-C77D-7EF8-0847F439925C}"/>
          </ac:spMkLst>
        </pc:spChg>
        <pc:picChg chg="add">
          <ac:chgData name="Чаян Олчей" userId="8c93ed0cbf1d7728" providerId="LiveId" clId="{846A2275-BF49-4B98-A30A-D425FB200562}" dt="2024-03-25T13:14:41.211" v="226"/>
          <ac:picMkLst>
            <pc:docMk/>
            <pc:sldMk cId="2755992761" sldId="260"/>
            <ac:picMk id="4098" creationId="{F4495DA2-929D-4B71-195F-2CA29F94AB1B}"/>
          </ac:picMkLst>
        </pc:picChg>
        <pc:picChg chg="add">
          <ac:chgData name="Чаян Олчей" userId="8c93ed0cbf1d7728" providerId="LiveId" clId="{846A2275-BF49-4B98-A30A-D425FB200562}" dt="2024-03-25T13:14:46.596" v="227"/>
          <ac:picMkLst>
            <pc:docMk/>
            <pc:sldMk cId="2755992761" sldId="260"/>
            <ac:picMk id="4100" creationId="{4A384BD9-A225-03B4-93FB-01F41DB734E1}"/>
          </ac:picMkLst>
        </pc:picChg>
        <pc:picChg chg="add mod">
          <ac:chgData name="Чаян Олчей" userId="8c93ed0cbf1d7728" providerId="LiveId" clId="{846A2275-BF49-4B98-A30A-D425FB200562}" dt="2024-03-25T13:31:17.014" v="724" actId="1076"/>
          <ac:picMkLst>
            <pc:docMk/>
            <pc:sldMk cId="2755992761" sldId="260"/>
            <ac:picMk id="4102" creationId="{373B2593-CC51-EB68-CE85-7D406D35662B}"/>
          </ac:picMkLst>
        </pc:picChg>
        <pc:picChg chg="add mod">
          <ac:chgData name="Чаян Олчей" userId="8c93ed0cbf1d7728" providerId="LiveId" clId="{846A2275-BF49-4B98-A30A-D425FB200562}" dt="2024-03-25T13:31:18.816" v="725" actId="1076"/>
          <ac:picMkLst>
            <pc:docMk/>
            <pc:sldMk cId="2755992761" sldId="260"/>
            <ac:picMk id="4104" creationId="{2730D370-C7E2-2E8E-CE64-749C1DDE0E7C}"/>
          </ac:picMkLst>
        </pc:picChg>
      </pc:sldChg>
      <pc:sldChg chg="addSp modSp new mod ord">
        <pc:chgData name="Чаян Олчей" userId="8c93ed0cbf1d7728" providerId="LiveId" clId="{846A2275-BF49-4B98-A30A-D425FB200562}" dt="2024-03-25T13:33:10.282" v="840" actId="1076"/>
        <pc:sldMkLst>
          <pc:docMk/>
          <pc:sldMk cId="2399308912" sldId="261"/>
        </pc:sldMkLst>
        <pc:spChg chg="mod">
          <ac:chgData name="Чаян Олчей" userId="8c93ed0cbf1d7728" providerId="LiveId" clId="{846A2275-BF49-4B98-A30A-D425FB200562}" dt="2024-03-25T13:32:45.220" v="833" actId="20577"/>
          <ac:spMkLst>
            <pc:docMk/>
            <pc:sldMk cId="2399308912" sldId="261"/>
            <ac:spMk id="2" creationId="{1DD150F4-B983-E587-FFEE-830729536763}"/>
          </ac:spMkLst>
        </pc:spChg>
        <pc:spChg chg="mod">
          <ac:chgData name="Чаян Олчей" userId="8c93ed0cbf1d7728" providerId="LiveId" clId="{846A2275-BF49-4B98-A30A-D425FB200562}" dt="2024-03-25T13:33:04.607" v="838" actId="123"/>
          <ac:spMkLst>
            <pc:docMk/>
            <pc:sldMk cId="2399308912" sldId="261"/>
            <ac:spMk id="3" creationId="{97ABEEDC-DC34-3C76-F36C-02362750F9CE}"/>
          </ac:spMkLst>
        </pc:spChg>
        <pc:picChg chg="add mod">
          <ac:chgData name="Чаян Олчей" userId="8c93ed0cbf1d7728" providerId="LiveId" clId="{846A2275-BF49-4B98-A30A-D425FB200562}" dt="2024-03-25T13:33:08.268" v="839" actId="1076"/>
          <ac:picMkLst>
            <pc:docMk/>
            <pc:sldMk cId="2399308912" sldId="261"/>
            <ac:picMk id="5122" creationId="{BF7B4DB0-2973-4F0D-1DC9-E929A6E182E0}"/>
          </ac:picMkLst>
        </pc:picChg>
        <pc:picChg chg="add mod">
          <ac:chgData name="Чаян Олчей" userId="8c93ed0cbf1d7728" providerId="LiveId" clId="{846A2275-BF49-4B98-A30A-D425FB200562}" dt="2024-03-25T13:33:10.282" v="840" actId="1076"/>
          <ac:picMkLst>
            <pc:docMk/>
            <pc:sldMk cId="2399308912" sldId="261"/>
            <ac:picMk id="5124" creationId="{E63C5616-BD74-EF2D-F946-87BD10D9F4E2}"/>
          </ac:picMkLst>
        </pc:picChg>
      </pc:sldChg>
      <pc:sldChg chg="addSp delSp modSp new mod">
        <pc:chgData name="Чаян Олчей" userId="8c93ed0cbf1d7728" providerId="LiveId" clId="{846A2275-BF49-4B98-A30A-D425FB200562}" dt="2024-03-25T13:34:16.669" v="920" actId="5793"/>
        <pc:sldMkLst>
          <pc:docMk/>
          <pc:sldMk cId="4273642923" sldId="262"/>
        </pc:sldMkLst>
        <pc:spChg chg="mod">
          <ac:chgData name="Чаян Олчей" userId="8c93ed0cbf1d7728" providerId="LiveId" clId="{846A2275-BF49-4B98-A30A-D425FB200562}" dt="2024-03-25T13:33:51.170" v="900" actId="14100"/>
          <ac:spMkLst>
            <pc:docMk/>
            <pc:sldMk cId="4273642923" sldId="262"/>
            <ac:spMk id="2" creationId="{483B15AD-FBCF-EDFE-9A69-BEE3863A964F}"/>
          </ac:spMkLst>
        </pc:spChg>
        <pc:spChg chg="add del mod">
          <ac:chgData name="Чаян Олчей" userId="8c93ed0cbf1d7728" providerId="LiveId" clId="{846A2275-BF49-4B98-A30A-D425FB200562}" dt="2024-03-25T13:34:16.669" v="920" actId="5793"/>
          <ac:spMkLst>
            <pc:docMk/>
            <pc:sldMk cId="4273642923" sldId="262"/>
            <ac:spMk id="3" creationId="{2C26241E-E9F9-BC8F-C4E6-7A4F3711033F}"/>
          </ac:spMkLst>
        </pc:spChg>
        <pc:spChg chg="add">
          <ac:chgData name="Чаян Олчей" userId="8c93ed0cbf1d7728" providerId="LiveId" clId="{846A2275-BF49-4B98-A30A-D425FB200562}" dt="2024-03-25T13:18:49.966" v="247"/>
          <ac:spMkLst>
            <pc:docMk/>
            <pc:sldMk cId="4273642923" sldId="262"/>
            <ac:spMk id="4" creationId="{F755DEF2-ED21-A8CE-C975-83D67887C3A9}"/>
          </ac:spMkLst>
        </pc:spChg>
        <pc:spChg chg="add del">
          <ac:chgData name="Чаян Олчей" userId="8c93ed0cbf1d7728" providerId="LiveId" clId="{846A2275-BF49-4B98-A30A-D425FB200562}" dt="2024-03-25T13:18:57.927" v="250" actId="478"/>
          <ac:spMkLst>
            <pc:docMk/>
            <pc:sldMk cId="4273642923" sldId="262"/>
            <ac:spMk id="5" creationId="{42E27680-354A-6621-9CE3-E315C10C8FE9}"/>
          </ac:spMkLst>
        </pc:spChg>
        <pc:picChg chg="add">
          <ac:chgData name="Чаян Олчей" userId="8c93ed0cbf1d7728" providerId="LiveId" clId="{846A2275-BF49-4B98-A30A-D425FB200562}" dt="2024-03-25T13:18:49.966" v="247"/>
          <ac:picMkLst>
            <pc:docMk/>
            <pc:sldMk cId="4273642923" sldId="262"/>
            <ac:picMk id="6146" creationId="{3BD22F87-7867-5B42-A69D-505B496C036B}"/>
          </ac:picMkLst>
        </pc:picChg>
        <pc:picChg chg="add">
          <ac:chgData name="Чаян Олчей" userId="8c93ed0cbf1d7728" providerId="LiveId" clId="{846A2275-BF49-4B98-A30A-D425FB200562}" dt="2024-03-25T13:18:49.966" v="247"/>
          <ac:picMkLst>
            <pc:docMk/>
            <pc:sldMk cId="4273642923" sldId="262"/>
            <ac:picMk id="6147" creationId="{3C615322-5AD5-B234-888F-2730BB78AE76}"/>
          </ac:picMkLst>
        </pc:picChg>
        <pc:picChg chg="add del">
          <ac:chgData name="Чаян Олчей" userId="8c93ed0cbf1d7728" providerId="LiveId" clId="{846A2275-BF49-4B98-A30A-D425FB200562}" dt="2024-03-25T13:18:57.927" v="250" actId="478"/>
          <ac:picMkLst>
            <pc:docMk/>
            <pc:sldMk cId="4273642923" sldId="262"/>
            <ac:picMk id="6149" creationId="{4164E924-AAD4-3C31-40B7-C435374D569B}"/>
          </ac:picMkLst>
        </pc:picChg>
        <pc:picChg chg="add del">
          <ac:chgData name="Чаян Олчей" userId="8c93ed0cbf1d7728" providerId="LiveId" clId="{846A2275-BF49-4B98-A30A-D425FB200562}" dt="2024-03-25T13:18:57.927" v="250" actId="478"/>
          <ac:picMkLst>
            <pc:docMk/>
            <pc:sldMk cId="4273642923" sldId="262"/>
            <ac:picMk id="6150" creationId="{2D36094C-A0C6-D4E7-B645-9A89E64872B4}"/>
          </ac:picMkLst>
        </pc:picChg>
      </pc:sldChg>
      <pc:sldChg chg="addSp modSp new">
        <pc:chgData name="Чаян Олчей" userId="8c93ed0cbf1d7728" providerId="LiveId" clId="{846A2275-BF49-4B98-A30A-D425FB200562}" dt="2024-03-25T13:35:53.839" v="953" actId="14100"/>
        <pc:sldMkLst>
          <pc:docMk/>
          <pc:sldMk cId="1746838305" sldId="263"/>
        </pc:sldMkLst>
        <pc:picChg chg="add mod">
          <ac:chgData name="Чаян Олчей" userId="8c93ed0cbf1d7728" providerId="LiveId" clId="{846A2275-BF49-4B98-A30A-D425FB200562}" dt="2024-03-25T13:35:50.555" v="952" actId="14100"/>
          <ac:picMkLst>
            <pc:docMk/>
            <pc:sldMk cId="1746838305" sldId="263"/>
            <ac:picMk id="7170" creationId="{A0B34543-6FA8-3465-E0A4-53D44DCA0A63}"/>
          </ac:picMkLst>
        </pc:picChg>
        <pc:picChg chg="add mod">
          <ac:chgData name="Чаян Олчей" userId="8c93ed0cbf1d7728" providerId="LiveId" clId="{846A2275-BF49-4B98-A30A-D425FB200562}" dt="2024-03-25T13:35:53.839" v="953" actId="14100"/>
          <ac:picMkLst>
            <pc:docMk/>
            <pc:sldMk cId="1746838305" sldId="263"/>
            <ac:picMk id="7172" creationId="{24444192-C44B-72E0-CE3E-AD9E6B314AD5}"/>
          </ac:picMkLst>
        </pc:picChg>
        <pc:picChg chg="add mod">
          <ac:chgData name="Чаян Олчей" userId="8c93ed0cbf1d7728" providerId="LiveId" clId="{846A2275-BF49-4B98-A30A-D425FB200562}" dt="2024-03-25T13:35:26.053" v="945" actId="1076"/>
          <ac:picMkLst>
            <pc:docMk/>
            <pc:sldMk cId="1746838305" sldId="263"/>
            <ac:picMk id="7174" creationId="{C1CFD526-0B29-3CCE-91E5-BB0E4DA28238}"/>
          </ac:picMkLst>
        </pc:picChg>
        <pc:picChg chg="add mod">
          <ac:chgData name="Чаян Олчей" userId="8c93ed0cbf1d7728" providerId="LiveId" clId="{846A2275-BF49-4B98-A30A-D425FB200562}" dt="2024-03-25T13:35:14.821" v="941" actId="1076"/>
          <ac:picMkLst>
            <pc:docMk/>
            <pc:sldMk cId="1746838305" sldId="263"/>
            <ac:picMk id="7176" creationId="{DB6EB839-CE59-902B-7EB0-2277A349C00F}"/>
          </ac:picMkLst>
        </pc:picChg>
      </pc:sldChg>
      <pc:sldChg chg="new del">
        <pc:chgData name="Чаян Олчей" userId="8c93ed0cbf1d7728" providerId="LiveId" clId="{846A2275-BF49-4B98-A30A-D425FB200562}" dt="2024-03-25T13:28:21.476" v="576" actId="47"/>
        <pc:sldMkLst>
          <pc:docMk/>
          <pc:sldMk cId="3110363227" sldId="264"/>
        </pc:sldMkLst>
      </pc:sldChg>
      <pc:sldChg chg="add">
        <pc:chgData name="Чаян Олчей" userId="8c93ed0cbf1d7728" providerId="LiveId" clId="{846A2275-BF49-4B98-A30A-D425FB200562}" dt="2024-03-25T13:28:19.485" v="575"/>
        <pc:sldMkLst>
          <pc:docMk/>
          <pc:sldMk cId="0" sldId="265"/>
        </pc:sldMkLst>
      </pc:sldChg>
      <pc:sldChg chg="modSp add mod">
        <pc:chgData name="Чаян Олчей" userId="8c93ed0cbf1d7728" providerId="LiveId" clId="{846A2275-BF49-4B98-A30A-D425FB200562}" dt="2024-03-25T13:28:30.375" v="578" actId="1076"/>
        <pc:sldMkLst>
          <pc:docMk/>
          <pc:sldMk cId="1863520709" sldId="311"/>
        </pc:sldMkLst>
        <pc:picChg chg="mod">
          <ac:chgData name="Чаян Олчей" userId="8c93ed0cbf1d7728" providerId="LiveId" clId="{846A2275-BF49-4B98-A30A-D425FB200562}" dt="2024-03-25T13:28:30.375" v="578" actId="1076"/>
          <ac:picMkLst>
            <pc:docMk/>
            <pc:sldMk cId="1863520709" sldId="311"/>
            <ac:picMk id="2" creationId="{00000000-0000-0000-0000-000000000000}"/>
          </ac:picMkLst>
        </pc:picChg>
        <pc:picChg chg="mod">
          <ac:chgData name="Чаян Олчей" userId="8c93ed0cbf1d7728" providerId="LiveId" clId="{846A2275-BF49-4B98-A30A-D425FB200562}" dt="2024-03-25T13:28:26.641" v="577" actId="1076"/>
          <ac:picMkLst>
            <pc:docMk/>
            <pc:sldMk cId="1863520709" sldId="311"/>
            <ac:picMk id="4" creationId="{00000000-0000-0000-0000-000000000000}"/>
          </ac:picMkLst>
        </pc:picChg>
      </pc:sldChg>
      <pc:sldChg chg="modSp add mod">
        <pc:chgData name="Чаян Олчей" userId="8c93ed0cbf1d7728" providerId="LiveId" clId="{846A2275-BF49-4B98-A30A-D425FB200562}" dt="2024-03-25T13:36:25.977" v="955" actId="207"/>
        <pc:sldMkLst>
          <pc:docMk/>
          <pc:sldMk cId="60146763" sldId="334"/>
        </pc:sldMkLst>
        <pc:spChg chg="mod">
          <ac:chgData name="Чаян Олчей" userId="8c93ed0cbf1d7728" providerId="LiveId" clId="{846A2275-BF49-4B98-A30A-D425FB200562}" dt="2024-03-25T13:36:25.977" v="955" actId="207"/>
          <ac:spMkLst>
            <pc:docMk/>
            <pc:sldMk cId="60146763" sldId="33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85ABA-9DD6-4F96-BAF0-2438CACDBB9A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4D03-8E62-4401-9A4F-5635D04EF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84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49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3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1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82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3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18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2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33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5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0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48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38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7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2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1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7DF634D-CBB7-449E-A469-1FE008E095A8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E6CCD-9055-4EBC-8A90-276E7977D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07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A51D70-3645-DC63-7639-5C9816BDAFA0}"/>
              </a:ext>
            </a:extLst>
          </p:cNvPr>
          <p:cNvSpPr txBox="1"/>
          <p:nvPr/>
        </p:nvSpPr>
        <p:spPr>
          <a:xfrm>
            <a:off x="2301074" y="88489"/>
            <a:ext cx="752135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240" algn="ctr">
              <a:spcAft>
                <a:spcPts val="1000"/>
              </a:spcAft>
            </a:pPr>
            <a:r>
              <a:rPr lang="ru-RU" sz="1400" b="1" cap="all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</a:t>
            </a:r>
            <a:r>
              <a:rPr lang="ru-RU" sz="1400" b="1" cap="all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lang="ru-RU" sz="1400" b="1" cap="all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Федерации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4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4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высшего образования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4935" algn="ctr">
              <a:spcAft>
                <a:spcPts val="1000"/>
              </a:spcAft>
            </a:pPr>
            <a:r>
              <a:rPr lang="ru-RU" sz="14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Читинская государственная медицинская академия»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079852-ED27-B9BD-C089-3C04716143A1}"/>
              </a:ext>
            </a:extLst>
          </p:cNvPr>
          <p:cNvSpPr txBox="1"/>
          <p:nvPr/>
        </p:nvSpPr>
        <p:spPr>
          <a:xfrm>
            <a:off x="2590800" y="2652175"/>
            <a:ext cx="71307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Молодежка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ОНФ. Отчет</a:t>
            </a:r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FE026-0A13-8336-CA7D-8E901CCB10EE}"/>
              </a:ext>
            </a:extLst>
          </p:cNvPr>
          <p:cNvSpPr txBox="1"/>
          <p:nvPr/>
        </p:nvSpPr>
        <p:spPr>
          <a:xfrm>
            <a:off x="8497868" y="5013452"/>
            <a:ext cx="325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548 группы, Трофимова Александра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Зориктоевна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0" y="88489"/>
            <a:ext cx="1492904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Акции за май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765" y="1359582"/>
            <a:ext cx="8946541" cy="4195481"/>
          </a:xfrm>
        </p:spPr>
        <p:txBody>
          <a:bodyPr/>
          <a:lstStyle/>
          <a:p>
            <a:r>
              <a:rPr lang="ru-RU" dirty="0" smtClean="0"/>
              <a:t>Всемирный день борьбы с меланомой</a:t>
            </a:r>
          </a:p>
          <a:p>
            <a:r>
              <a:rPr lang="ru-RU" dirty="0" smtClean="0"/>
              <a:t>Международный день акушерки</a:t>
            </a:r>
          </a:p>
          <a:p>
            <a:r>
              <a:rPr lang="ru-RU" dirty="0" smtClean="0"/>
              <a:t>Всемирный день без табачного дыма</a:t>
            </a:r>
          </a:p>
          <a:p>
            <a:endParaRPr lang="ru-RU" dirty="0"/>
          </a:p>
        </p:txBody>
      </p:sp>
      <p:pic>
        <p:nvPicPr>
          <p:cNvPr id="9218" name="Picture 2" descr="https://sun9-10.userapi.com/impg/NpuzIovarZgJ-QecqkXzvsYBdg3VRcj3xWR1oQ/XdHWHmURB80.jpg?size=604x453&amp;quality=95&amp;sign=ffcf720f8f4645b8cb01a1b85edcc141&amp;c_uniq_tag=NysVMH07ZCaoPaQzNt7567BWBZfEVVgmxg9d18HcED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26" y="2760112"/>
            <a:ext cx="4464102" cy="33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56.userapi.com/impg/XTTc2jqfL-WrDKK0DDg1xQ4rWn9hqMxobi-FYg/xrWT9lw9Cp0.jpg?size=2560x1920&amp;quality=95&amp;sign=d91dd0f5ea3bdc4f67718f6823f4c28d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80" y="2760112"/>
            <a:ext cx="4464102" cy="33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7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игре «Что? Где? Когда?»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668026"/>
            <a:ext cx="6588701" cy="458037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29 марта в актовом зале Читинской государственной медицинской академии прошла I интеллектуальная игра «Что? Где? Когда?» среди добровольцев, посвященная 20-летнему </a:t>
            </a:r>
            <a:r>
              <a:rPr lang="ru-RU" dirty="0" smtClean="0"/>
              <a:t>юбилею Волонтёрского </a:t>
            </a:r>
            <a:r>
              <a:rPr lang="ru-RU" dirty="0"/>
              <a:t>движения «Ты не один</a:t>
            </a:r>
            <a:r>
              <a:rPr lang="ru-RU" dirty="0" smtClean="0"/>
              <a:t>!».</a:t>
            </a:r>
            <a:endParaRPr lang="ru-RU" dirty="0"/>
          </a:p>
          <a:p>
            <a:r>
              <a:rPr lang="ru-RU" dirty="0"/>
              <a:t>🗣 Организатором мероприятия стал Интеллектуальный клуб ЧГМА совместно с волонтёрским отрядом «Береги свое сердце» при поддержки отдела по воспитательной работе и молодежной политике, а также Волонтёрского движения «Ты не один</a:t>
            </a:r>
            <a:r>
              <a:rPr lang="ru-RU" dirty="0" smtClean="0"/>
              <a:t>!».</a:t>
            </a:r>
            <a:endParaRPr lang="ru-RU" dirty="0"/>
          </a:p>
          <a:p>
            <a:r>
              <a:rPr lang="ru-RU" dirty="0" smtClean="0"/>
              <a:t>🎓 </a:t>
            </a:r>
            <a:r>
              <a:rPr lang="ru-RU" dirty="0"/>
              <a:t>Наш отряд не остался в стороне и принял участие в данном мероприятии. Можете нас поздравить, команда заняла </a:t>
            </a:r>
            <a:r>
              <a:rPr lang="ru-RU" dirty="0" smtClean="0"/>
              <a:t>почетное 3е </a:t>
            </a:r>
            <a:r>
              <a:rPr lang="ru-RU" dirty="0"/>
              <a:t>место! Спасибо всем за интересную игру ☺</a:t>
            </a:r>
          </a:p>
        </p:txBody>
      </p:sp>
      <p:pic>
        <p:nvPicPr>
          <p:cNvPr id="5134" name="Picture 14" descr="https://sun9-16.userapi.com/impg/tOdiZnSXXa63X-gj9XMWlr3uYF-kDEYBNHUITA/RCzoMhQlQQM.jpg?size=807x537&amp;quality=95&amp;sign=2662b085fdfa53eea4141feaa1db8e1f&amp;c_uniq_tag=SpOeg6rDW_DtYpysLfPXkU6bl18tQsQSxVcuDINZVRY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41" y="1853248"/>
            <a:ext cx="4308849" cy="28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33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Масленница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530" y="1436914"/>
            <a:ext cx="4310743" cy="4811485"/>
          </a:xfrm>
        </p:spPr>
        <p:txBody>
          <a:bodyPr/>
          <a:lstStyle/>
          <a:p>
            <a:r>
              <a:rPr lang="ru-RU" dirty="0" smtClean="0"/>
              <a:t>Наш отряд принимал активное участие в мероприятии, посвященному данному празднику, подготовленное работниками библиотеки.</a:t>
            </a:r>
          </a:p>
          <a:p>
            <a:r>
              <a:rPr lang="en-US" dirty="0" smtClean="0"/>
              <a:t>https</a:t>
            </a:r>
            <a:r>
              <a:rPr lang="en-US" dirty="0"/>
              <a:t>://chitgma.ru/medlibrary/novosti-biblioteki/shirokaja-maslenica</a:t>
            </a:r>
            <a:endParaRPr lang="ru-RU" dirty="0"/>
          </a:p>
        </p:txBody>
      </p:sp>
      <p:pic>
        <p:nvPicPr>
          <p:cNvPr id="3076" name="Picture 4" descr="https://sun9-76.userapi.com/impg/u0_1EvVIJY8vOX-qR6glJZjuPa1jUQlMLonluQ/3j09cWcUaE8.jpg?size=807x607&amp;quality=95&amp;sign=e771f8ca35e0f37ffa5023aff1145884&amp;c_uniq_tag=4ShcDm_et3xw286aCeCDk5eJOZEosS4rGZrYWWVx8S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12" y="1436914"/>
            <a:ext cx="4435246" cy="333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8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Академия ЗОЖ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080" y="1376624"/>
            <a:ext cx="5365819" cy="487177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ВСЕМИРНЫЙ ДЕНЬ ЗДОРОВЬЯ 2024 в ФГБОУ ВО ЧГМА</a:t>
            </a:r>
            <a:r>
              <a:rPr lang="ru-RU" dirty="0" smtClean="0"/>
              <a:t>!</a:t>
            </a:r>
            <a:endParaRPr lang="ru-RU" dirty="0"/>
          </a:p>
          <a:p>
            <a:r>
              <a:rPr lang="ru-RU" dirty="0"/>
              <a:t>🗣 6 апреля состоялись уже ставшие традиционными спортивные </a:t>
            </a:r>
            <a:r>
              <a:rPr lang="ru-RU" dirty="0" smtClean="0"/>
              <a:t>соревнования </a:t>
            </a:r>
            <a:r>
              <a:rPr lang="ru-RU" dirty="0"/>
              <a:t>«</a:t>
            </a:r>
            <a:r>
              <a:rPr lang="ru-RU" dirty="0" err="1"/>
              <a:t>Академия&amp;ЗОЖ</a:t>
            </a:r>
            <a:r>
              <a:rPr lang="ru-RU" dirty="0"/>
              <a:t>» среди волонтерских отрядов ЧГМА. Ребята бегали 🏃 по разным станциям и выполняли интересные задания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На нашей станции «Работай мозгами» </a:t>
            </a:r>
            <a:r>
              <a:rPr lang="ru-RU" dirty="0" smtClean="0"/>
              <a:t>участники </a:t>
            </a:r>
            <a:r>
              <a:rPr lang="ru-RU" dirty="0"/>
              <a:t>команд ознакомились с </a:t>
            </a:r>
            <a:r>
              <a:rPr lang="ru-RU" dirty="0" err="1"/>
              <a:t>нейрофитнесом</a:t>
            </a:r>
            <a:r>
              <a:rPr lang="ru-RU" dirty="0"/>
              <a:t>, методикой тренировок, а также совершения определенных действий, предназначенных для восстановления и улучшения памяти , креативного мышления и эмоционального интеллекта.</a:t>
            </a:r>
          </a:p>
        </p:txBody>
      </p:sp>
      <p:pic>
        <p:nvPicPr>
          <p:cNvPr id="6146" name="Picture 2" descr="https://sun9-50.userapi.com/impg/JJQwjJDCCtThKXZFOhOFG-RxpjX2DRwdb66gBg/pqvmUQs-ki8.jpg?size=807x605&amp;quality=95&amp;sign=dd4b03bd17ebe3eeaf5ef0f5576525f7&amp;c_uniq_tag=9rtr7GTDQoC8aCC0dBoOeFBeQpecl3RXUmqKozlJtuk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33" y="3509439"/>
            <a:ext cx="3786987" cy="28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5.userapi.com/impg/LWFIAwIiq7Yf-6KehoZ-aA6B0R_A0DukvGYKug/hkb3a5z5Oug.jpg?size=807x605&amp;quality=95&amp;sign=77bff90cc99423252c28a281765fa3ef&amp;c_uniq_tag=FIwsPSdNs_AuKO4XMJYzeHPlkHvfVVmefxyf_TPn_y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77" y="517359"/>
            <a:ext cx="3780563" cy="283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1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418" y="1752042"/>
            <a:ext cx="5627077" cy="4496357"/>
          </a:xfrm>
        </p:spPr>
        <p:txBody>
          <a:bodyPr>
            <a:normAutofit/>
          </a:bodyPr>
          <a:lstStyle/>
          <a:p>
            <a:r>
              <a:rPr lang="ru-RU" dirty="0" smtClean="0"/>
              <a:t>🗣 </a:t>
            </a:r>
            <a:r>
              <a:rPr lang="ru-RU" dirty="0"/>
              <a:t>23 апреля в рамках </a:t>
            </a:r>
            <a:r>
              <a:rPr lang="ru-RU" dirty="0" err="1"/>
              <a:t>профориентационной</a:t>
            </a:r>
            <a:r>
              <a:rPr lang="ru-RU" dirty="0"/>
              <a:t> работы студенты нашего отряда провели беседу с учащимися 10 класса </a:t>
            </a:r>
            <a:r>
              <a:rPr lang="ru-RU" dirty="0" err="1"/>
              <a:t>ЗабКЛИ</a:t>
            </a:r>
            <a:r>
              <a:rPr lang="ru-RU" dirty="0"/>
              <a:t>, с которыми в дальнейшем мы продолжим наше общение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Школьники </a:t>
            </a:r>
            <a:r>
              <a:rPr lang="ru-RU" dirty="0"/>
              <a:t>рассказывали о себе, о своих целях и планах, задавали интересующие их вопросы о поступлении в академию🏫, учета индивидуальных достижений🥇, о работе волонтерских отрядов ЧГМА, а также в конце нашей беседы мы устроили чаепитие ☺</a:t>
            </a:r>
          </a:p>
        </p:txBody>
      </p:sp>
      <p:pic>
        <p:nvPicPr>
          <p:cNvPr id="8200" name="Picture 8" descr="https://sun9-20.userapi.com/impg/HAp9gtM-7JzPZk_vl8-likZXcoGyM-ZOgdcu3Q/9uaWRWyoOmQ.jpg?size=604x453&amp;quality=95&amp;sign=627c64965cc9fd49f19daf0a0850607f&amp;c_uniq_tag=_ba6CKMO4dguWFJ4qSBmhyjXjw9wbENvXg_wdpX-s8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49" y="1893410"/>
            <a:ext cx="57531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0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950" y="411982"/>
            <a:ext cx="9436904" cy="5836417"/>
          </a:xfrm>
        </p:spPr>
        <p:txBody>
          <a:bodyPr/>
          <a:lstStyle/>
          <a:p>
            <a:r>
              <a:rPr lang="ru-RU" dirty="0"/>
              <a:t>🌿24 мая ребята </a:t>
            </a:r>
            <a:r>
              <a:rPr lang="ru-RU" dirty="0" smtClean="0"/>
              <a:t>ВО «С Природой» совместно </a:t>
            </a:r>
            <a:r>
              <a:rPr lang="ru-RU" dirty="0"/>
              <a:t>с волонтерами из отрядов «Феникс», «Молодежка ОНФ» и администрацией г. Читы приняли участие в посадке саженцев </a:t>
            </a:r>
            <a:r>
              <a:rPr lang="ru-RU" dirty="0" smtClean="0"/>
              <a:t>сирени </a:t>
            </a:r>
            <a:r>
              <a:rPr lang="ru-RU" dirty="0"/>
              <a:t>в сквере на улице Амурская.</a:t>
            </a:r>
          </a:p>
          <a:p>
            <a:r>
              <a:rPr lang="ru-RU" dirty="0"/>
              <a:t>🌿Мероприятие было приурочено к празднованию дня города.</a:t>
            </a:r>
          </a:p>
          <a:p>
            <a:r>
              <a:rPr lang="ru-RU" dirty="0" smtClean="0"/>
              <a:t>🌿Одним из участников был </a:t>
            </a:r>
            <a:r>
              <a:rPr lang="ru-RU" dirty="0" err="1" smtClean="0"/>
              <a:t>Олчей</a:t>
            </a:r>
            <a:r>
              <a:rPr lang="ru-RU" dirty="0" smtClean="0"/>
              <a:t> Чаян.</a:t>
            </a:r>
            <a:endParaRPr lang="ru-RU" dirty="0"/>
          </a:p>
        </p:txBody>
      </p:sp>
      <p:pic>
        <p:nvPicPr>
          <p:cNvPr id="10248" name="Picture 8" descr="https://sun9-69.userapi.com/impg/P_2hrwT07BNjLAiBn-9aS4cKosrM1qvKh5rz3w/bdnhKn1dBDs.jpg?size=604x445&amp;quality=95&amp;sign=7a96b65bfe11eab65faf1376922c0877&amp;c_uniq_tag=uFrwqAmOj_NW1zcVCo0aLOsuFcMXRl67iCcJvmp2lR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59" y="2704034"/>
            <a:ext cx="4308422" cy="31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10.userapi.com/impg/3XcO0kt02Iq52fufrB2uQXNdHhWGRNh0LMcOXQ/0QvsEikFtvk.jpg?size=604x444&amp;quality=95&amp;sign=ee91ee96428913e314b16d537510e4e7&amp;c_uniq_tag=rJzAwpYPn8f-UNIi7ekKByoYVpfQsDGRGJuuGc_flls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9" y="2704034"/>
            <a:ext cx="4318125" cy="31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5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552450"/>
            <a:ext cx="9364053" cy="5695949"/>
          </a:xfrm>
        </p:spPr>
        <p:txBody>
          <a:bodyPr/>
          <a:lstStyle/>
          <a:p>
            <a:r>
              <a:rPr lang="ru-RU" dirty="0" smtClean="0"/>
              <a:t>В</a:t>
            </a:r>
            <a:r>
              <a:rPr lang="ru-RU" dirty="0"/>
              <a:t> рамках Всероссийской акции "Мы вместе" началась работа по плетению маскировочных сетей для участников специальной военной </a:t>
            </a:r>
            <a:r>
              <a:rPr lang="ru-RU" dirty="0" smtClean="0"/>
              <a:t>операции. Наш отряд не остался в стороне, а активно участвует в данной акции.</a:t>
            </a:r>
            <a:endParaRPr lang="ru-RU" dirty="0"/>
          </a:p>
        </p:txBody>
      </p:sp>
      <p:pic>
        <p:nvPicPr>
          <p:cNvPr id="1026" name="Picture 2" descr="https://chitgma.ru/site/files/content_images/2024/14216/25bfd35a5d90f3669cc5e82be7a2ef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7" y="2078874"/>
            <a:ext cx="3237366" cy="43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23.userapi.com/impg/utz_JfQL3xuozgTOcNdTwjViFf-P2YPviBGnAw/Ad-PMiOqGC8.jpg?size=1620x2160&amp;quality=95&amp;sign=26c91a8a94410d7abcf97c801852179c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64" y="2078874"/>
            <a:ext cx="3237365" cy="43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0.userapi.com/impg/zGPN_ALse_QjeuOoedjjkd-dndlB0mO_IppWnQ/5lF7LuNfz6k.jpg?size=1620x2160&amp;quality=95&amp;sign=52a32d8dd030ce76e376c02619c68a66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44" y="2078874"/>
            <a:ext cx="3237366" cy="43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2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FB347-B6E9-D3FC-6EA1-79D7AAEF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социальной сети ВКОНТАКТЕ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30A807-BD50-7863-2620-2ABE3B863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62" y="2251127"/>
            <a:ext cx="3558988" cy="3536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129C4F-643D-A9B1-3EB0-3CD6CF33F304}"/>
              </a:ext>
            </a:extLst>
          </p:cNvPr>
          <p:cNvSpPr txBox="1"/>
          <p:nvPr/>
        </p:nvSpPr>
        <p:spPr>
          <a:xfrm>
            <a:off x="6799385" y="1147500"/>
            <a:ext cx="5127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сообществе наш волонтерский отряд делится своими работами, мероприятиями и акциями.</a:t>
            </a:r>
          </a:p>
        </p:txBody>
      </p:sp>
      <p:pic>
        <p:nvPicPr>
          <p:cNvPr id="11266" name="Picture 2" descr="https://sun9-29.userapi.com/impg/zUQ5hKOPG_opTkNo7HsakE2Vgigt5_1GtIV1hw/kLie3vhNA1M.jpg?size=2560x1920&amp;quality=95&amp;sign=c77e63ba65826d2dfccc5962f37b0e5f&amp;type=albu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0" y="1147500"/>
            <a:ext cx="6187161" cy="46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CBA47-0DD7-E67D-28ED-FB1E4BE5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Акция «Подари жизнь книге!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9DA59E-2EEB-7216-1180-7C51DBC2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12" y="1515036"/>
            <a:ext cx="10381129" cy="4733364"/>
          </a:xfrm>
        </p:spPr>
        <p:txBody>
          <a:bodyPr/>
          <a:lstStyle/>
          <a:p>
            <a:r>
              <a:rPr lang="ru-RU" dirty="0" smtClean="0"/>
              <a:t>Наш ВО уже второй год проводит акцию. </a:t>
            </a:r>
            <a:endParaRPr lang="ru-RU" dirty="0"/>
          </a:p>
          <a:p>
            <a:r>
              <a:rPr lang="ru-RU" dirty="0" smtClean="0"/>
              <a:t>Данная </a:t>
            </a:r>
            <a:r>
              <a:rPr lang="ru-RU" dirty="0"/>
              <a:t>акция направлена на организацию и проведение помощи работникам библиотеки, в том числе ремонт учебников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https://sun9-20.userapi.com/impg/p1hfEqqgiX6vAbTPkFvHydL6zL40X46O-QjgOQ/Nk1WfcLzwPE.jpg?size=2560x1154&amp;quality=95&amp;sign=d9bc9c7f7c36014d4cd4cbbde9104cd4&amp;type=album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99" y="4138670"/>
            <a:ext cx="49866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331" y="2774757"/>
            <a:ext cx="2951896" cy="2213922"/>
          </a:xfrm>
          <a:prstGeom prst="rect">
            <a:avLst/>
          </a:prstGeom>
        </p:spPr>
      </p:pic>
      <p:pic>
        <p:nvPicPr>
          <p:cNvPr id="1030" name="Picture 6" descr="https://sun9-36.userapi.com/impg/4WVn2jOi4BametwdbSryW7vE7Kc_pbgXmbBM9g/_okrXOO9vlw.jpg?size=2560x1927&amp;quality=95&amp;sign=fb89525e7457af1e3620c1e3d01f6a43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3" y="2782433"/>
            <a:ext cx="3294903" cy="24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0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7" y="609601"/>
            <a:ext cx="10113208" cy="948233"/>
          </a:xfrm>
        </p:spPr>
        <p:txBody>
          <a:bodyPr/>
          <a:lstStyle/>
          <a:p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октября ВО «Молодежка ОНФ» на базе Онкологического краевого диспансера совместно с другими волонтерскими отрядами ЧГМА приняла участие в акции в честь Всемирного дня психического здоровья.</a:t>
            </a:r>
            <a:b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проведенного мероприятия наши ребята предлагали различные способы борьбы со стрессом. «Молодежка ОНФ» приглашала всех желающих научиться дыхательной гимнастике, которая помогала бы бороться со стрессом.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2951020"/>
            <a:ext cx="4858168" cy="3643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54" y="2951021"/>
            <a:ext cx="4852913" cy="36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B15AD-FBCF-EDFE-9A69-BEE3863A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9403742" cy="1400530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«Дни студенчества прекрасны»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25.01.2024г.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6241E-E9F9-BC8F-C4E6-7A4F37110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668026"/>
            <a:ext cx="6839910" cy="4580373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января на втором этаже в фойе главного корпуса была проведена акция «Дни студенчества прекрасны…», приуроченная ко Дню российского студенчества.🇷🇺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акции совместно с сотрудниками библиотеки подготовили книжно-иллюстративную выставку «Всероссийский день студента = Татьянин день», где были представлены журнальные статьи, книги о студенчестве, книги, написанные известными Татьянами-писателями, «Все Татьяны в русской литературе».📚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и преподавателей проводились конкурсы с вопросами об истории праздника, традициях, известных Татьянах. Также был оформлен информационный стенд «Студенчества прекрасная пора…», где были представлены фотографии преподавателей ЧГМА в студенческие годы. Студентам предлагалось угадать фамилию преподавателя.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44192-C44B-72E0-CE3E-AD9E6B31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135" y="4192954"/>
            <a:ext cx="3224654" cy="24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FD526-0B29-3CCE-91E5-BB0E4DA2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560" y="1253482"/>
            <a:ext cx="2438806" cy="32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83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отряда внутри академии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Проведение акций, предназначенных для повышения освещенности студентов академии о разных состояниях и заболеваниях. Также мы рассказываем о значимых днях и деятелей в медицинской сфере.</a:t>
            </a:r>
          </a:p>
          <a:p>
            <a:r>
              <a:rPr lang="ru-RU" dirty="0" smtClean="0"/>
              <a:t>В течение года мы провели около 30 акций.</a:t>
            </a:r>
          </a:p>
          <a:p>
            <a:r>
              <a:rPr lang="ru-RU" dirty="0" smtClean="0"/>
              <a:t>За последние три месяца можно будет увидеть на следующих слайдах.</a:t>
            </a:r>
          </a:p>
        </p:txBody>
      </p:sp>
    </p:spTree>
    <p:extLst>
      <p:ext uri="{BB962C8B-B14F-4D97-AF65-F5344CB8AC3E}">
        <p14:creationId xmlns:p14="http://schemas.microsoft.com/office/powerpoint/2010/main" val="275973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Акции за март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433897"/>
            <a:ext cx="8946541" cy="4195481"/>
          </a:xfrm>
        </p:spPr>
        <p:txBody>
          <a:bodyPr/>
          <a:lstStyle/>
          <a:p>
            <a:r>
              <a:rPr lang="ru-RU" dirty="0" err="1" smtClean="0"/>
              <a:t>Всемириный</a:t>
            </a:r>
            <a:r>
              <a:rPr lang="ru-RU" dirty="0" smtClean="0"/>
              <a:t> день иммунитета</a:t>
            </a:r>
          </a:p>
          <a:p>
            <a:r>
              <a:rPr lang="ru-RU" dirty="0" smtClean="0"/>
              <a:t>Всемирный день зубного врача</a:t>
            </a:r>
          </a:p>
          <a:p>
            <a:r>
              <a:rPr lang="ru-RU" dirty="0" smtClean="0"/>
              <a:t>Всемирный день больных с эпилепсией</a:t>
            </a:r>
          </a:p>
          <a:p>
            <a:r>
              <a:rPr lang="ru-RU" dirty="0" smtClean="0"/>
              <a:t>Всемирный день борьбы с туберкулезом</a:t>
            </a:r>
          </a:p>
          <a:p>
            <a:r>
              <a:rPr lang="ru-RU" dirty="0" smtClean="0"/>
              <a:t>Всемирный день нефролога</a:t>
            </a:r>
            <a:endParaRPr lang="ru-RU" dirty="0"/>
          </a:p>
        </p:txBody>
      </p:sp>
      <p:pic>
        <p:nvPicPr>
          <p:cNvPr id="2050" name="Picture 2" descr="https://sun9-75.userapi.com/impg/gVlekLu4jAePS-bmQnX9ahC9gRvJbIi3a2zUxg/KPH5Erz_shs.jpg?size=2560x1920&amp;quality=95&amp;sign=4e7c3b466a9d4e14ef1070ea69c7dced&amp;type=album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4" y="144955"/>
            <a:ext cx="3208976" cy="24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0.userapi.com/impg/4nU4OavSp0ot4Pp3u1XmGOjeYxz-vCwP4RP9fg/Z1f6007-3Uk.jpg?size=807x605&amp;quality=95&amp;sign=e63a07adbeb0caf010fe2d92ba1216e6&amp;c_uniq_tag=pxZOt7kkpjStX3GhYzE2sMADSmaF-7gTDofdk5Y-9BI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91" y="3659334"/>
            <a:ext cx="2738349" cy="20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30.userapi.com/impg/O8gpt7Kt9XKRnLNCc1cz7jLO-VJ-bMn5dY3XbA/Sbm8XWZhIyM.jpg?size=807x605&amp;quality=95&amp;sign=bd15e9b0a58cc0be042b5f92555c4750&amp;c_uniq_tag=Vz7aUMEUYyojMZA4DDrzuQkTSX-eKyJoYIO40McAz5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56" y="3806297"/>
            <a:ext cx="2690096" cy="20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28.userapi.com/impg/xbPMZ0VtYEd-SBVWfH4SDqaQe-SVfb7LxrXy7w/oVgYvw_9VP4.jpg?size=807x605&amp;quality=95&amp;sign=2e8f624867138f00910a46d11d261465&amp;c_uniq_tag=5M2KbSJ6JsUBDeqp1vlGwGEGwTWT92cP3cEG5y3xqb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88" y="1867962"/>
            <a:ext cx="2980370" cy="22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37.userapi.com/impg/5UTzvi1tWiKqdSAc9IY5PCW-JcigBDPv_lBSqw/A_SkqhyhnY8.jpg?size=604x453&amp;quality=95&amp;sign=c25ee1ac976ecfb76c33441710b9eaa2&amp;c_uniq_tag=zSZMTATNpKRqS_mv7EuA87Atg0XDNJ2p3pcUAfEmUMo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2" y="3659334"/>
            <a:ext cx="2626725" cy="19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5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573712"/>
            <a:ext cx="9404723" cy="1400530"/>
          </a:xfrm>
        </p:spPr>
        <p:txBody>
          <a:bodyPr/>
          <a:lstStyle/>
          <a:p>
            <a:r>
              <a:rPr lang="ru-RU" dirty="0" smtClean="0"/>
              <a:t>Акции за апрель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947" y="1853248"/>
            <a:ext cx="9470887" cy="4801436"/>
          </a:xfrm>
        </p:spPr>
        <p:txBody>
          <a:bodyPr/>
          <a:lstStyle/>
          <a:p>
            <a:r>
              <a:rPr lang="ru-RU" dirty="0" smtClean="0"/>
              <a:t>Всемирная неделя знаний о мозге</a:t>
            </a:r>
          </a:p>
          <a:p>
            <a:r>
              <a:rPr lang="ru-RU" dirty="0" smtClean="0"/>
              <a:t>Всемирный день здоровья </a:t>
            </a:r>
          </a:p>
          <a:p>
            <a:r>
              <a:rPr lang="ru-RU" dirty="0" smtClean="0"/>
              <a:t>День борьбы с болезнью Паркинсона</a:t>
            </a:r>
          </a:p>
        </p:txBody>
      </p:sp>
      <p:pic>
        <p:nvPicPr>
          <p:cNvPr id="4098" name="Picture 2" descr="https://sun9-40.userapi.com/impg/RNWmtXEIuhFzvg_9eY0LQmbfgyfwG4QHI-ilqg/U52d3JlBras.jpg?size=807x605&amp;quality=95&amp;sign=690ed509ff321b4f8a01f7e68669fe88&amp;c_uniq_tag=IOB7tiG6v4OAeg7y_HfS1Lm-bIvd3yaUi0372HgQXFw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77" y="3513358"/>
            <a:ext cx="3636495" cy="27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2.userapi.com/impg/NQows_JFc-FCYUkuhHmuknGNRXa0U0piZWNpzg/AlglRnTAXY8.jpg?size=807x605&amp;quality=95&amp;sign=4fcec8ff38e802ebe66d1ef71a017565&amp;c_uniq_tag=zqjgJpHOIeQRn2V5shQb2R0LxD7ap5dPn6ak3rBrZ_k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27" y="3504562"/>
            <a:ext cx="3659962" cy="27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36.userapi.com/impg/B_sO3NSVCQWHiCtVe80B0WkpGSIMSg5_BugwzQ/75CrbQqoAXA.jpg?size=807x605&amp;quality=95&amp;sign=7c9946190d551c0cf233fe554b0d70b1&amp;c_uniq_tag=dXYpPVkSNmm0jHmucDKoq62ScxJOFcGXGyNlk9TRDlI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55" y="783946"/>
            <a:ext cx="3310334" cy="24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7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1313"/>
          </a:xfrm>
        </p:spPr>
        <p:txBody>
          <a:bodyPr/>
          <a:lstStyle/>
          <a:p>
            <a:r>
              <a:rPr lang="ru-RU" dirty="0" smtClean="0"/>
              <a:t>Акции за апрель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744" y="1544358"/>
            <a:ext cx="8946541" cy="4195481"/>
          </a:xfrm>
        </p:spPr>
        <p:txBody>
          <a:bodyPr/>
          <a:lstStyle/>
          <a:p>
            <a:r>
              <a:rPr lang="ru-RU" dirty="0" smtClean="0"/>
              <a:t>Национальный день донора</a:t>
            </a:r>
          </a:p>
          <a:p>
            <a:r>
              <a:rPr lang="ru-RU" dirty="0" smtClean="0"/>
              <a:t>Всемирный день борьбы с менингитом</a:t>
            </a:r>
            <a:endParaRPr lang="ru-RU" b="1" dirty="0" smtClean="0"/>
          </a:p>
          <a:p>
            <a:r>
              <a:rPr lang="ru-RU" dirty="0" smtClean="0"/>
              <a:t>Всемирный день борьбы с малярией</a:t>
            </a:r>
          </a:p>
          <a:p>
            <a:r>
              <a:rPr lang="ru-RU" dirty="0" smtClean="0"/>
              <a:t>Единая неделя иммунизации</a:t>
            </a:r>
            <a:endParaRPr lang="ru-RU" dirty="0"/>
          </a:p>
        </p:txBody>
      </p:sp>
      <p:pic>
        <p:nvPicPr>
          <p:cNvPr id="7170" name="Picture 2" descr="https://sun9-59.userapi.com/impg/rMeSlqdRzRBhKNj4ZJStYfPrE9567iEE4b8S3g/B2-LFsbUges.jpg?size=604x453&amp;quality=95&amp;sign=cfa1b0dfe068e510b83bc5c459d8680f&amp;c_uniq_tag=zj6UrINnNmdFHHGdcyR0HL3aGLoOkDc2q930DuC04d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46" y="706536"/>
            <a:ext cx="3356403" cy="251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18.userapi.com/impg/IRRi8nILLUNWSTYgsJ5_hcOdZ0MisRglgX-Tvw/DWoIolub-aU.jpg?size=604x453&amp;quality=95&amp;sign=1bd6cddcc7b7b7fa3b21a4a61048d5a8&amp;c_uniq_tag=fUOPCn-AYdVCOE0dNv5QpEOqU7t82keABk11UkigDvU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62" y="3828422"/>
            <a:ext cx="3226635" cy="24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un9-5.userapi.com/impg/MGQAixsvYcto0n43sNQiM7mZG-qsYQVGtmwDtQ/CIiJfIjLMaU.jpg?size=604x453&amp;quality=95&amp;sign=c2930290d5457f58b3118ed1362be657&amp;c_uniq_tag=CMlRkeluVUEh63LPWewrcx02ikEzT7tyR80kD5B9JAs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3828422"/>
            <a:ext cx="3226635" cy="24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44.userapi.com/impg/u15BqfCiU0JG5UezYkgYUAHk_AfZIesNyCQtLQ/RRw7aiolLC8.jpg?size=604x409&amp;quality=95&amp;sign=adb357d32a21963be0031b68164f5099&amp;c_uniq_tag=rg_i1CT4Hp2qYpmwt4Gutrgcubww0W8BdUmLwZo_n5Q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16" y="3828422"/>
            <a:ext cx="3573755" cy="24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26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124</TotalTime>
  <Words>672</Words>
  <Application>Microsoft Office PowerPoint</Application>
  <PresentationFormat>Широкоэкранный</PresentationFormat>
  <Paragraphs>59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Группа в социальной сети ВКОНТАКТЕ</vt:lpstr>
      <vt:lpstr>Акция «Подари жизнь книге!</vt:lpstr>
      <vt:lpstr>25 октября ВО «Молодежка ОНФ» на базе Онкологического краевого диспансера совместно с другими волонтерскими отрядами ЧГМА приняла участие в акции в честь Всемирного дня психического здоровья. В рамках проведенного мероприятия наши ребята предлагали различные способы борьбы со стрессом. «Молодежка ОНФ» приглашала всех желающих научиться дыхательной гимнастике, которая помогала бы бороться со стрессом.</vt:lpstr>
      <vt:lpstr>Акция «Дни студенчества прекрасны» 25.01.2024г.</vt:lpstr>
      <vt:lpstr>Деятельность отряда внутри академии</vt:lpstr>
      <vt:lpstr>Акции за март</vt:lpstr>
      <vt:lpstr>Акции за апрель</vt:lpstr>
      <vt:lpstr>Акции за апрель</vt:lpstr>
      <vt:lpstr>Акции за май</vt:lpstr>
      <vt:lpstr>Участие в игре «Что? Где? Когда?»</vt:lpstr>
      <vt:lpstr>Масленница</vt:lpstr>
      <vt:lpstr>Академия ЗОЖ</vt:lpstr>
      <vt:lpstr>ПРОФЕССИОНАЛЬНАЯ ОРИЕНТАЦИЯ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Чаян Олчей</dc:creator>
  <cp:lastModifiedBy>admin</cp:lastModifiedBy>
  <cp:revision>10</cp:revision>
  <dcterms:created xsi:type="dcterms:W3CDTF">2024-03-25T12:56:58Z</dcterms:created>
  <dcterms:modified xsi:type="dcterms:W3CDTF">2024-05-29T10:18:47Z</dcterms:modified>
</cp:coreProperties>
</file>